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80"/>
    <p:restoredTop sz="92914"/>
  </p:normalViewPr>
  <p:slideViewPr>
    <p:cSldViewPr snapToGrid="0" snapToObjects="1">
      <p:cViewPr>
        <p:scale>
          <a:sx n="10" d="100"/>
          <a:sy n="10" d="100"/>
        </p:scale>
        <p:origin x="2920"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4/18/19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4/18/19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4/18/19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90876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Molecular and Cellular Biology</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5153860"/>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06835" y="9718831"/>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5101977"/>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254171593"/>
              </p:ext>
            </p:extLst>
          </p:nvPr>
        </p:nvGraphicFramePr>
        <p:xfrm>
          <a:off x="859326" y="32259919"/>
          <a:ext cx="24979849" cy="9773530"/>
        </p:xfrm>
        <a:graphic>
          <a:graphicData uri="http://schemas.openxmlformats.org/drawingml/2006/table">
            <a:tbl>
              <a:tblPr firstRow="1" bandRow="1">
                <a:tableStyleId>{69012ECD-51FC-41F1-AA8D-1B2483CD663E}</a:tableStyleId>
              </a:tblPr>
              <a:tblGrid>
                <a:gridCol w="6101088">
                  <a:extLst>
                    <a:ext uri="{9D8B030D-6E8A-4147-A177-3AD203B41FA5}">
                      <a16:colId xmlns:a16="http://schemas.microsoft.com/office/drawing/2014/main" val="3679047430"/>
                    </a:ext>
                  </a:extLst>
                </a:gridCol>
                <a:gridCol w="4723628">
                  <a:extLst>
                    <a:ext uri="{9D8B030D-6E8A-4147-A177-3AD203B41FA5}">
                      <a16:colId xmlns:a16="http://schemas.microsoft.com/office/drawing/2014/main" val="3782025760"/>
                    </a:ext>
                  </a:extLst>
                </a:gridCol>
                <a:gridCol w="5058737">
                  <a:extLst>
                    <a:ext uri="{9D8B030D-6E8A-4147-A177-3AD203B41FA5}">
                      <a16:colId xmlns:a16="http://schemas.microsoft.com/office/drawing/2014/main" val="2237606483"/>
                    </a:ext>
                  </a:extLst>
                </a:gridCol>
                <a:gridCol w="4206943">
                  <a:extLst>
                    <a:ext uri="{9D8B030D-6E8A-4147-A177-3AD203B41FA5}">
                      <a16:colId xmlns:a16="http://schemas.microsoft.com/office/drawing/2014/main" val="1915400743"/>
                    </a:ext>
                  </a:extLst>
                </a:gridCol>
                <a:gridCol w="4889453">
                  <a:extLst>
                    <a:ext uri="{9D8B030D-6E8A-4147-A177-3AD203B41FA5}">
                      <a16:colId xmlns:a16="http://schemas.microsoft.com/office/drawing/2014/main" val="635829905"/>
                    </a:ext>
                  </a:extLst>
                </a:gridCol>
              </a:tblGrid>
              <a:tr h="494082">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extLst>
                  <a:ext uri="{0D108BD9-81ED-4DB2-BD59-A6C34878D82A}">
                    <a16:rowId xmlns:a16="http://schemas.microsoft.com/office/drawing/2014/main" val="183508149"/>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extLst>
                  <a:ext uri="{0D108BD9-81ED-4DB2-BD59-A6C34878D82A}">
                    <a16:rowId xmlns:a16="http://schemas.microsoft.com/office/drawing/2014/main" val="3795806098"/>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extLst>
                  <a:ext uri="{0D108BD9-81ED-4DB2-BD59-A6C34878D82A}">
                    <a16:rowId xmlns:a16="http://schemas.microsoft.com/office/drawing/2014/main" val="3076000693"/>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extLst>
                  <a:ext uri="{0D108BD9-81ED-4DB2-BD59-A6C34878D82A}">
                    <a16:rowId xmlns:a16="http://schemas.microsoft.com/office/drawing/2014/main" val="1494525078"/>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extLst>
                  <a:ext uri="{0D108BD9-81ED-4DB2-BD59-A6C34878D82A}">
                    <a16:rowId xmlns:a16="http://schemas.microsoft.com/office/drawing/2014/main" val="2303590454"/>
                  </a:ext>
                </a:extLst>
              </a:tr>
              <a:tr h="401442">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extLst>
                  <a:ext uri="{0D108BD9-81ED-4DB2-BD59-A6C34878D82A}">
                    <a16:rowId xmlns:a16="http://schemas.microsoft.com/office/drawing/2014/main" val="872742097"/>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extLst>
                  <a:ext uri="{0D108BD9-81ED-4DB2-BD59-A6C34878D82A}">
                    <a16:rowId xmlns:a16="http://schemas.microsoft.com/office/drawing/2014/main" val="2308040937"/>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extLst>
                  <a:ext uri="{0D108BD9-81ED-4DB2-BD59-A6C34878D82A}">
                    <a16:rowId xmlns:a16="http://schemas.microsoft.com/office/drawing/2014/main" val="2243826142"/>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extLst>
                  <a:ext uri="{0D108BD9-81ED-4DB2-BD59-A6C34878D82A}">
                    <a16:rowId xmlns:a16="http://schemas.microsoft.com/office/drawing/2014/main" val="3582680315"/>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extLst>
                  <a:ext uri="{0D108BD9-81ED-4DB2-BD59-A6C34878D82A}">
                    <a16:rowId xmlns:a16="http://schemas.microsoft.com/office/drawing/2014/main" val="1764846330"/>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extLst>
                  <a:ext uri="{0D108BD9-81ED-4DB2-BD59-A6C34878D82A}">
                    <a16:rowId xmlns:a16="http://schemas.microsoft.com/office/drawing/2014/main" val="3296898513"/>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extLst>
                  <a:ext uri="{0D108BD9-81ED-4DB2-BD59-A6C34878D82A}">
                    <a16:rowId xmlns:a16="http://schemas.microsoft.com/office/drawing/2014/main" val="3607017866"/>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extLst>
                  <a:ext uri="{0D108BD9-81ED-4DB2-BD59-A6C34878D82A}">
                    <a16:rowId xmlns:a16="http://schemas.microsoft.com/office/drawing/2014/main" val="3343288312"/>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extLst>
                  <a:ext uri="{0D108BD9-81ED-4DB2-BD59-A6C34878D82A}">
                    <a16:rowId xmlns:a16="http://schemas.microsoft.com/office/drawing/2014/main" val="1740366209"/>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extLst>
                  <a:ext uri="{0D108BD9-81ED-4DB2-BD59-A6C34878D82A}">
                    <a16:rowId xmlns:a16="http://schemas.microsoft.com/office/drawing/2014/main" val="2718373283"/>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extLst>
                  <a:ext uri="{0D108BD9-81ED-4DB2-BD59-A6C34878D82A}">
                    <a16:rowId xmlns:a16="http://schemas.microsoft.com/office/drawing/2014/main" val="96672965"/>
                  </a:ext>
                </a:extLst>
              </a:tr>
              <a:tr h="401442">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extLst>
                  <a:ext uri="{0D108BD9-81ED-4DB2-BD59-A6C34878D82A}">
                    <a16:rowId xmlns:a16="http://schemas.microsoft.com/office/drawing/2014/main" val="4240329953"/>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err="1">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a:t>
                      </a: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extLst>
                  <a:ext uri="{0D108BD9-81ED-4DB2-BD59-A6C34878D82A}">
                    <a16:rowId xmlns:a16="http://schemas.microsoft.com/office/drawing/2014/main" val="1211257557"/>
                  </a:ext>
                </a:extLst>
              </a:tr>
              <a:tr h="557768">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211338" y="17624377"/>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the first plot.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good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233233" y="26511404"/>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330676" y="28434966"/>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514190" y="28306490"/>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5315" y="18240526"/>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7" name="Picture 36">
            <a:extLst>
              <a:ext uri="{FF2B5EF4-FFF2-40B4-BE49-F238E27FC236}">
                <a16:creationId xmlns:a16="http://schemas.microsoft.com/office/drawing/2014/main" id="{26DF1D4D-2BB7-254C-B5C6-C8688909F8D4}"/>
              </a:ext>
            </a:extLst>
          </p:cNvPr>
          <p:cNvPicPr>
            <a:picLocks noChangeAspect="1"/>
          </p:cNvPicPr>
          <p:nvPr/>
        </p:nvPicPr>
        <p:blipFill>
          <a:blip r:embed="rId10"/>
          <a:stretch>
            <a:fillRect/>
          </a:stretch>
        </p:blipFill>
        <p:spPr>
          <a:xfrm>
            <a:off x="13260565" y="19712932"/>
            <a:ext cx="6170850" cy="5917114"/>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1"/>
          <a:stretch>
            <a:fillRect/>
          </a:stretch>
        </p:blipFill>
        <p:spPr>
          <a:xfrm>
            <a:off x="19806147" y="19661571"/>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2"/>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3"/>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0" y="31620454"/>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4"/>
          <a:stretch>
            <a:fillRect/>
          </a:stretch>
        </p:blipFill>
        <p:spPr>
          <a:xfrm>
            <a:off x="24287397" y="5153860"/>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4" y="8822138"/>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813</TotalTime>
  <Words>910</Words>
  <Application>Microsoft Macintosh PowerPoint</Application>
  <PresentationFormat>Custom</PresentationFormat>
  <Paragraphs>134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Microsoft Office User</cp:lastModifiedBy>
  <cp:revision>81</cp:revision>
  <dcterms:created xsi:type="dcterms:W3CDTF">2019-04-17T14:34:00Z</dcterms:created>
  <dcterms:modified xsi:type="dcterms:W3CDTF">2019-04-18T21:09:09Z</dcterms:modified>
</cp:coreProperties>
</file>